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>
  <p:sldMasterIdLst>
    <p:sldMasterId id="2147483648" r:id="rId1"/>
  </p:sldMasterIdLst>
  <p:sldIdLst>
    <p:sldId id="256" r:id="rId3"/>
  </p:sldIdLst>
  <p:sldSz cx="21599525" cy="48599725"/>
  <p:notesSz cx="6858000" cy="9144000"/>
  <p:custDataLst>
    <p:tags r:id="rId7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5307" userDrawn="1">
          <p15:clr>
            <a:srgbClr val="A4A3A4"/>
          </p15:clr>
        </p15:guide>
        <p15:guide id="2" pos="6803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9D9D9"/>
    <a:srgbClr val="FFFFFF"/>
    <a:srgbClr val="DCDCDC"/>
    <a:srgbClr val="F0F0F0"/>
    <a:srgbClr val="E6E6E6"/>
    <a:srgbClr val="C8C8C8"/>
    <a:srgbClr val="FAFAFA"/>
    <a:srgbClr val="BEBE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778" autoAdjust="0"/>
    <p:restoredTop sz="94660"/>
  </p:normalViewPr>
  <p:slideViewPr>
    <p:cSldViewPr snapToGrid="0" showGuides="1">
      <p:cViewPr varScale="1">
        <p:scale>
          <a:sx n="99" d="100"/>
          <a:sy n="99" d="100"/>
        </p:scale>
        <p:origin x="84" y="582"/>
      </p:cViewPr>
      <p:guideLst>
        <p:guide orient="horz" pos="15307"/>
        <p:guide pos="6803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92" d="100"/>
          <a:sy n="92" d="100"/>
        </p:scale>
        <p:origin x="2550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7" Type="http://schemas.openxmlformats.org/officeDocument/2006/relationships/tags" Target="tags/tag67.xml"/><Relationship Id="rId6" Type="http://schemas.openxmlformats.org/officeDocument/2006/relationships/tableStyles" Target="tableStyles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6" Type="http://schemas.openxmlformats.org/officeDocument/2006/relationships/tags" Target="../tags/tag5.xml"/><Relationship Id="rId5" Type="http://schemas.openxmlformats.org/officeDocument/2006/relationships/tags" Target="../tags/tag4.xml"/><Relationship Id="rId4" Type="http://schemas.openxmlformats.org/officeDocument/2006/relationships/tags" Target="../tags/tag3.xml"/><Relationship Id="rId3" Type="http://schemas.openxmlformats.org/officeDocument/2006/relationships/tags" Target="../tags/tag2.xml"/><Relationship Id="rId2" Type="http://schemas.openxmlformats.org/officeDocument/2006/relationships/tags" Target="../tags/tag1.xml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5" Type="http://schemas.openxmlformats.org/officeDocument/2006/relationships/tags" Target="../tags/tag51.xml"/><Relationship Id="rId4" Type="http://schemas.openxmlformats.org/officeDocument/2006/relationships/tags" Target="../tags/tag50.xml"/><Relationship Id="rId3" Type="http://schemas.openxmlformats.org/officeDocument/2006/relationships/tags" Target="../tags/tag49.xml"/><Relationship Id="rId2" Type="http://schemas.openxmlformats.org/officeDocument/2006/relationships/tags" Target="../tags/tag48.xml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6" Type="http://schemas.openxmlformats.org/officeDocument/2006/relationships/tags" Target="../tags/tag56.xml"/><Relationship Id="rId5" Type="http://schemas.openxmlformats.org/officeDocument/2006/relationships/tags" Target="../tags/tag55.xml"/><Relationship Id="rId4" Type="http://schemas.openxmlformats.org/officeDocument/2006/relationships/tags" Target="../tags/tag54.xml"/><Relationship Id="rId3" Type="http://schemas.openxmlformats.org/officeDocument/2006/relationships/tags" Target="../tags/tag53.xml"/><Relationship Id="rId2" Type="http://schemas.openxmlformats.org/officeDocument/2006/relationships/tags" Target="../tags/tag52.xml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6" Type="http://schemas.openxmlformats.org/officeDocument/2006/relationships/tags" Target="../tags/tag10.xml"/><Relationship Id="rId5" Type="http://schemas.openxmlformats.org/officeDocument/2006/relationships/tags" Target="../tags/tag9.xml"/><Relationship Id="rId4" Type="http://schemas.openxmlformats.org/officeDocument/2006/relationships/tags" Target="../tags/tag8.xml"/><Relationship Id="rId3" Type="http://schemas.openxmlformats.org/officeDocument/2006/relationships/tags" Target="../tags/tag7.xml"/><Relationship Id="rId2" Type="http://schemas.openxmlformats.org/officeDocument/2006/relationships/tags" Target="../tags/tag6.xml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6" Type="http://schemas.openxmlformats.org/officeDocument/2006/relationships/tags" Target="../tags/tag15.xml"/><Relationship Id="rId5" Type="http://schemas.openxmlformats.org/officeDocument/2006/relationships/tags" Target="../tags/tag14.xml"/><Relationship Id="rId4" Type="http://schemas.openxmlformats.org/officeDocument/2006/relationships/tags" Target="../tags/tag13.xml"/><Relationship Id="rId3" Type="http://schemas.openxmlformats.org/officeDocument/2006/relationships/tags" Target="../tags/tag12.xml"/><Relationship Id="rId2" Type="http://schemas.openxmlformats.org/officeDocument/2006/relationships/tags" Target="../tags/tag11.xml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7" Type="http://schemas.openxmlformats.org/officeDocument/2006/relationships/tags" Target="../tags/tag21.xml"/><Relationship Id="rId6" Type="http://schemas.openxmlformats.org/officeDocument/2006/relationships/tags" Target="../tags/tag20.xml"/><Relationship Id="rId5" Type="http://schemas.openxmlformats.org/officeDocument/2006/relationships/tags" Target="../tags/tag19.xml"/><Relationship Id="rId4" Type="http://schemas.openxmlformats.org/officeDocument/2006/relationships/tags" Target="../tags/tag18.xml"/><Relationship Id="rId3" Type="http://schemas.openxmlformats.org/officeDocument/2006/relationships/tags" Target="../tags/tag17.xml"/><Relationship Id="rId2" Type="http://schemas.openxmlformats.org/officeDocument/2006/relationships/tags" Target="../tags/tag16.xml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9" Type="http://schemas.openxmlformats.org/officeDocument/2006/relationships/tags" Target="../tags/tag29.xml"/><Relationship Id="rId8" Type="http://schemas.openxmlformats.org/officeDocument/2006/relationships/tags" Target="../tags/tag28.xml"/><Relationship Id="rId7" Type="http://schemas.openxmlformats.org/officeDocument/2006/relationships/tags" Target="../tags/tag27.xml"/><Relationship Id="rId6" Type="http://schemas.openxmlformats.org/officeDocument/2006/relationships/tags" Target="../tags/tag26.xml"/><Relationship Id="rId5" Type="http://schemas.openxmlformats.org/officeDocument/2006/relationships/tags" Target="../tags/tag25.xml"/><Relationship Id="rId4" Type="http://schemas.openxmlformats.org/officeDocument/2006/relationships/tags" Target="../tags/tag24.xml"/><Relationship Id="rId3" Type="http://schemas.openxmlformats.org/officeDocument/2006/relationships/tags" Target="../tags/tag23.xml"/><Relationship Id="rId2" Type="http://schemas.openxmlformats.org/officeDocument/2006/relationships/tags" Target="../tags/tag22.xml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5" Type="http://schemas.openxmlformats.org/officeDocument/2006/relationships/tags" Target="../tags/tag33.xml"/><Relationship Id="rId4" Type="http://schemas.openxmlformats.org/officeDocument/2006/relationships/tags" Target="../tags/tag32.xml"/><Relationship Id="rId3" Type="http://schemas.openxmlformats.org/officeDocument/2006/relationships/tags" Target="../tags/tag31.xml"/><Relationship Id="rId2" Type="http://schemas.openxmlformats.org/officeDocument/2006/relationships/tags" Target="../tags/tag30.xml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4" Type="http://schemas.openxmlformats.org/officeDocument/2006/relationships/tags" Target="../tags/tag36.xml"/><Relationship Id="rId3" Type="http://schemas.openxmlformats.org/officeDocument/2006/relationships/tags" Target="../tags/tag35.xml"/><Relationship Id="rId2" Type="http://schemas.openxmlformats.org/officeDocument/2006/relationships/tags" Target="../tags/tag34.xml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7" Type="http://schemas.openxmlformats.org/officeDocument/2006/relationships/tags" Target="../tags/tag42.xml"/><Relationship Id="rId6" Type="http://schemas.openxmlformats.org/officeDocument/2006/relationships/tags" Target="../tags/tag41.xml"/><Relationship Id="rId5" Type="http://schemas.openxmlformats.org/officeDocument/2006/relationships/tags" Target="../tags/tag40.xml"/><Relationship Id="rId4" Type="http://schemas.openxmlformats.org/officeDocument/2006/relationships/tags" Target="../tags/tag39.xml"/><Relationship Id="rId3" Type="http://schemas.openxmlformats.org/officeDocument/2006/relationships/tags" Target="../tags/tag38.xml"/><Relationship Id="rId2" Type="http://schemas.openxmlformats.org/officeDocument/2006/relationships/tags" Target="../tags/tag37.xml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6" Type="http://schemas.openxmlformats.org/officeDocument/2006/relationships/tags" Target="../tags/tag47.xml"/><Relationship Id="rId5" Type="http://schemas.openxmlformats.org/officeDocument/2006/relationships/tags" Target="../tags/tag46.xml"/><Relationship Id="rId4" Type="http://schemas.openxmlformats.org/officeDocument/2006/relationships/tags" Target="../tags/tag45.xml"/><Relationship Id="rId3" Type="http://schemas.openxmlformats.org/officeDocument/2006/relationships/tags" Target="../tags/tag44.xml"/><Relationship Id="rId2" Type="http://schemas.openxmlformats.org/officeDocument/2006/relationships/tags" Target="../tags/tag43.xml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  <p:custDataLst>
              <p:tags r:id="rId2"/>
            </p:custDataLst>
          </p:nvPr>
        </p:nvSpPr>
        <p:spPr>
          <a:xfrm>
            <a:off x="2123889" y="6480107"/>
            <a:ext cx="17361041" cy="18215734"/>
          </a:xfrm>
        </p:spPr>
        <p:txBody>
          <a:bodyPr lIns="90000" tIns="46800" rIns="90000" bIns="46800" anchor="b" anchorCtr="0">
            <a:normAutofit/>
          </a:bodyPr>
          <a:lstStyle>
            <a:lvl1pPr algn="ctr">
              <a:defRPr sz="14175"/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  <p:custDataLst>
              <p:tags r:id="rId3"/>
            </p:custDataLst>
          </p:nvPr>
        </p:nvSpPr>
        <p:spPr>
          <a:xfrm>
            <a:off x="2123889" y="25231598"/>
            <a:ext cx="17361041" cy="10434503"/>
          </a:xfrm>
        </p:spPr>
        <p:txBody>
          <a:bodyPr lIns="90000" tIns="46800" rIns="90000" bIns="46800">
            <a:normAutofit/>
          </a:bodyPr>
          <a:lstStyle>
            <a:lvl1pPr marL="0" indent="0" algn="ctr">
              <a:lnSpc>
                <a:spcPct val="110000"/>
              </a:lnSpc>
              <a:buNone/>
              <a:defRPr sz="5670" spc="200">
                <a:uFillTx/>
              </a:defRPr>
            </a:lvl1pPr>
            <a:lvl2pPr marL="1080135" indent="0" algn="ctr">
              <a:buNone/>
              <a:defRPr sz="4725"/>
            </a:lvl2pPr>
            <a:lvl3pPr marL="2159635" indent="0" algn="ctr">
              <a:buNone/>
              <a:defRPr sz="4255"/>
            </a:lvl3pPr>
            <a:lvl4pPr marL="3239770" indent="0" algn="ctr">
              <a:buNone/>
              <a:defRPr sz="3780"/>
            </a:lvl4pPr>
            <a:lvl5pPr marL="4319905" indent="0" algn="ctr">
              <a:buNone/>
              <a:defRPr sz="3780"/>
            </a:lvl5pPr>
            <a:lvl6pPr marL="5400040" indent="0" algn="ctr">
              <a:buNone/>
              <a:defRPr sz="3780"/>
            </a:lvl6pPr>
            <a:lvl7pPr marL="6480175" indent="0" algn="ctr">
              <a:buNone/>
              <a:defRPr sz="3780"/>
            </a:lvl7pPr>
            <a:lvl8pPr marL="7560310" indent="0" algn="ctr">
              <a:buNone/>
              <a:defRPr sz="3780"/>
            </a:lvl8pPr>
            <a:lvl9pPr marL="8640445" indent="0" algn="ctr">
              <a:buNone/>
              <a:defRPr sz="3780"/>
            </a:lvl9pPr>
          </a:lstStyle>
          <a:p>
            <a:r>
              <a:rPr lang="zh-CN" altLang="en-US" dirty="0"/>
              <a:t>单击此处编辑母版副标题样式</a:t>
            </a:r>
            <a:endParaRPr lang="zh-CN" altLang="en-US" dirty="0"/>
          </a:p>
        </p:txBody>
      </p:sp>
      <p:sp>
        <p:nvSpPr>
          <p:cNvPr id="16" name="日期占位符 15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17" name="页脚占位符 16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5"/>
            </p:custDataLst>
          </p:nvPr>
        </p:nvSpPr>
        <p:spPr>
          <a:xfrm>
            <a:off x="1077890" y="5485130"/>
            <a:ext cx="19440284" cy="38855130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末尾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5"/>
            </p:custDataLst>
          </p:nvPr>
        </p:nvSpPr>
        <p:spPr>
          <a:xfrm>
            <a:off x="2123889" y="17603441"/>
            <a:ext cx="17361041" cy="7219962"/>
          </a:xfrm>
        </p:spPr>
        <p:txBody>
          <a:bodyPr vert="horz" lIns="90000" tIns="46800" rIns="90000" bIns="46800" rtlCol="0" anchor="t" anchorCtr="0">
            <a:normAutofit/>
          </a:bodyPr>
          <a:lstStyle>
            <a:lvl1pPr algn="ctr">
              <a:defRPr sz="14175"/>
            </a:lvl1pPr>
          </a:lstStyle>
          <a:p>
            <a:pPr lvl="0"/>
            <a:r>
              <a:rPr lang="zh-CN" altLang="en-US" smtClean="0"/>
              <a:t>单击此处编辑标题</a:t>
            </a:r>
            <a:endParaRPr lang="zh-CN" altLang="en-US"/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  <p:custDataLst>
              <p:tags r:id="rId6"/>
            </p:custDataLst>
          </p:nvPr>
        </p:nvSpPr>
        <p:spPr>
          <a:xfrm>
            <a:off x="2123889" y="25231598"/>
            <a:ext cx="17361041" cy="3342102"/>
          </a:xfrm>
        </p:spPr>
        <p:txBody>
          <a:bodyPr lIns="90000" tIns="46800" rIns="90000" bIns="46800">
            <a:normAutofit/>
          </a:bodyPr>
          <a:lstStyle>
            <a:lvl1pPr algn="ctr">
              <a:lnSpc>
                <a:spcPct val="110000"/>
              </a:lnSpc>
              <a:buNone/>
              <a:defRPr sz="5670" spc="200"/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1077890" y="4311567"/>
            <a:ext cx="19433905" cy="5000398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>
          <a:xfrm>
            <a:off x="1077890" y="10562064"/>
            <a:ext cx="19433905" cy="33727172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2"/>
            </p:custDataLst>
          </p:nvPr>
        </p:nvSpPr>
        <p:spPr>
          <a:xfrm>
            <a:off x="3527059" y="27272577"/>
            <a:ext cx="13763823" cy="5434106"/>
          </a:xfrm>
        </p:spPr>
        <p:txBody>
          <a:bodyPr lIns="90000" tIns="46800" rIns="90000" bIns="46800" anchor="b" anchorCtr="0">
            <a:normAutofit/>
          </a:bodyPr>
          <a:lstStyle>
            <a:lvl1pPr>
              <a:defRPr sz="10395"/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3527059" y="32706682"/>
            <a:ext cx="13763823" cy="6148448"/>
          </a:xfrm>
        </p:spPr>
        <p:txBody>
          <a:bodyPr lIns="90000" tIns="46800" rIns="90000" bIns="46800">
            <a:normAutofit/>
          </a:bodyPr>
          <a:lstStyle>
            <a:lvl1pPr marL="0" indent="0">
              <a:buNone/>
              <a:defRPr sz="4255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1080135" indent="0">
              <a:buNone/>
              <a:defRPr sz="3780">
                <a:solidFill>
                  <a:schemeClr val="tx1">
                    <a:tint val="75000"/>
                  </a:schemeClr>
                </a:solidFill>
              </a:defRPr>
            </a:lvl2pPr>
            <a:lvl3pPr marL="2159635" indent="0">
              <a:buNone/>
              <a:defRPr sz="3780">
                <a:solidFill>
                  <a:schemeClr val="tx1">
                    <a:tint val="75000"/>
                  </a:schemeClr>
                </a:solidFill>
              </a:defRPr>
            </a:lvl3pPr>
            <a:lvl4pPr marL="3239770" indent="0">
              <a:buNone/>
              <a:defRPr sz="3780">
                <a:solidFill>
                  <a:schemeClr val="tx1">
                    <a:tint val="75000"/>
                  </a:schemeClr>
                </a:solidFill>
              </a:defRPr>
            </a:lvl4pPr>
            <a:lvl5pPr marL="4319905" indent="0">
              <a:buNone/>
              <a:defRPr sz="3780">
                <a:solidFill>
                  <a:schemeClr val="tx1">
                    <a:tint val="75000"/>
                  </a:schemeClr>
                </a:solidFill>
              </a:defRPr>
            </a:lvl5pPr>
            <a:lvl6pPr marL="5400040" indent="0">
              <a:buNone/>
              <a:defRPr sz="3780">
                <a:solidFill>
                  <a:schemeClr val="tx1">
                    <a:tint val="75000"/>
                  </a:schemeClr>
                </a:solidFill>
              </a:defRPr>
            </a:lvl6pPr>
            <a:lvl7pPr marL="6480175" indent="0">
              <a:buNone/>
              <a:defRPr sz="3780">
                <a:solidFill>
                  <a:schemeClr val="tx1">
                    <a:tint val="75000"/>
                  </a:schemeClr>
                </a:solidFill>
              </a:defRPr>
            </a:lvl7pPr>
            <a:lvl8pPr marL="7560310" indent="0">
              <a:buNone/>
              <a:defRPr sz="3780">
                <a:solidFill>
                  <a:schemeClr val="tx1">
                    <a:tint val="75000"/>
                  </a:schemeClr>
                </a:solidFill>
              </a:defRPr>
            </a:lvl8pPr>
            <a:lvl9pPr marL="8640445" indent="0">
              <a:buNone/>
              <a:defRPr sz="378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1077890" y="4311567"/>
            <a:ext cx="19433905" cy="5000398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  <p:custDataLst>
              <p:tags r:id="rId3"/>
            </p:custDataLst>
          </p:nvPr>
        </p:nvSpPr>
        <p:spPr>
          <a:xfrm>
            <a:off x="1077890" y="10638601"/>
            <a:ext cx="9171630" cy="33650635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11359300" y="10638601"/>
            <a:ext cx="9171630" cy="33650635"/>
          </a:xfrm>
        </p:spPr>
        <p:txBody>
          <a:bodyPr lIns="90000" tIns="46800" rIns="90000" bIns="4680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6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7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1077890" y="4311567"/>
            <a:ext cx="19433905" cy="5000398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1077890" y="10128356"/>
            <a:ext cx="9465020" cy="2704297"/>
          </a:xfrm>
        </p:spPr>
        <p:txBody>
          <a:bodyPr lIns="101600" tIns="38100" rIns="76200" bIns="3810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4725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1080135" indent="0">
              <a:buNone/>
              <a:defRPr sz="4725" b="1"/>
            </a:lvl2pPr>
            <a:lvl3pPr marL="2159635" indent="0">
              <a:buNone/>
              <a:defRPr sz="4255" b="1"/>
            </a:lvl3pPr>
            <a:lvl4pPr marL="3239770" indent="0">
              <a:buNone/>
              <a:defRPr sz="3780" b="1"/>
            </a:lvl4pPr>
            <a:lvl5pPr marL="4319905" indent="0">
              <a:buNone/>
              <a:defRPr sz="3780" b="1"/>
            </a:lvl5pPr>
            <a:lvl6pPr marL="5400040" indent="0">
              <a:buNone/>
              <a:defRPr sz="3780" b="1"/>
            </a:lvl6pPr>
            <a:lvl7pPr marL="6480175" indent="0">
              <a:buNone/>
              <a:defRPr sz="3780" b="1"/>
            </a:lvl7pPr>
            <a:lvl8pPr marL="7560310" indent="0">
              <a:buNone/>
              <a:defRPr sz="3780" b="1"/>
            </a:lvl8pPr>
            <a:lvl9pPr marL="8640445" indent="0">
              <a:buNone/>
              <a:defRPr sz="3780" b="1"/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1077890" y="13138800"/>
            <a:ext cx="9465020" cy="31150436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  <p:custDataLst>
              <p:tags r:id="rId5"/>
            </p:custDataLst>
          </p:nvPr>
        </p:nvSpPr>
        <p:spPr>
          <a:xfrm>
            <a:off x="11047750" y="10075411"/>
            <a:ext cx="9465020" cy="2704297"/>
          </a:xfrm>
        </p:spPr>
        <p:txBody>
          <a:bodyPr vert="horz" lIns="101600" tIns="38100" rIns="76200" bIns="38100" rtlCol="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4725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1080135" indent="0">
              <a:buNone/>
              <a:defRPr sz="4725" b="1"/>
            </a:lvl2pPr>
            <a:lvl3pPr marL="2159635" indent="0">
              <a:buNone/>
              <a:defRPr sz="4255" b="1"/>
            </a:lvl3pPr>
            <a:lvl4pPr marL="3239770" indent="0">
              <a:buNone/>
              <a:defRPr sz="3780" b="1"/>
            </a:lvl4pPr>
            <a:lvl5pPr marL="4319905" indent="0">
              <a:buNone/>
              <a:defRPr sz="3780" b="1"/>
            </a:lvl5pPr>
            <a:lvl6pPr marL="5400040" indent="0">
              <a:buNone/>
              <a:defRPr sz="3780" b="1"/>
            </a:lvl6pPr>
            <a:lvl7pPr marL="6480175" indent="0">
              <a:buNone/>
              <a:defRPr sz="3780" b="1"/>
            </a:lvl7pPr>
            <a:lvl8pPr marL="7560310" indent="0">
              <a:buNone/>
              <a:defRPr sz="3780" b="1"/>
            </a:lvl8pPr>
            <a:lvl9pPr marL="8640445" indent="0">
              <a:buNone/>
              <a:defRPr sz="3780" b="1"/>
            </a:lvl9pPr>
          </a:lstStyle>
          <a:p>
            <a:pPr lvl="0"/>
            <a:r>
              <a:rPr lang="zh-CN" altLang="en-US" smtClean="0"/>
              <a:t>单击此处编辑文本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  <p:custDataLst>
              <p:tags r:id="rId6"/>
            </p:custDataLst>
          </p:nvPr>
        </p:nvSpPr>
        <p:spPr>
          <a:xfrm>
            <a:off x="11047750" y="13138800"/>
            <a:ext cx="9465020" cy="31150436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  <p:custDataLst>
              <p:tags r:id="rId7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  <p:custDataLst>
              <p:tags r:id="rId8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  <p:custDataLst>
              <p:tags r:id="rId9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1077890" y="4311567"/>
            <a:ext cx="19433905" cy="5000398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图片占位符 2"/>
          <p:cNvSpPr>
            <a:spLocks noGrp="1"/>
          </p:cNvSpPr>
          <p:nvPr>
            <p:ph type="pic" idx="1"/>
            <p:custDataLst>
              <p:tags r:id="rId2"/>
            </p:custDataLst>
          </p:nvPr>
        </p:nvSpPr>
        <p:spPr>
          <a:xfrm>
            <a:off x="1077766" y="11020682"/>
            <a:ext cx="9271260" cy="3265704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3780"/>
            </a:lvl1pPr>
          </a:lstStyle>
          <a:p>
            <a:pPr lvl="0"/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  <p:custDataLst>
              <p:tags r:id="rId3"/>
            </p:custDataLst>
          </p:nvPr>
        </p:nvSpPr>
        <p:spPr>
          <a:xfrm>
            <a:off x="11250873" y="11021285"/>
            <a:ext cx="9260922" cy="32655658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3780"/>
            </a:lvl1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  <p:sp>
        <p:nvSpPr>
          <p:cNvPr id="9" name="标题 8"/>
          <p:cNvSpPr>
            <a:spLocks noGrp="1"/>
          </p:cNvSpPr>
          <p:nvPr>
            <p:ph type="title"/>
            <p:custDataLst>
              <p:tags r:id="rId7"/>
            </p:custDataLst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 hasCustomPrompt="1"/>
            <p:custDataLst>
              <p:tags r:id="rId2"/>
            </p:custDataLst>
          </p:nvPr>
        </p:nvSpPr>
        <p:spPr>
          <a:xfrm>
            <a:off x="18132784" y="6480107"/>
            <a:ext cx="1849633" cy="35640589"/>
          </a:xfrm>
        </p:spPr>
        <p:txBody>
          <a:bodyPr vert="eaVert" lIns="90000" tIns="46800" rIns="90000" bIns="46800" rtlCol="0" anchor="ctr" anchorCtr="0">
            <a:normAutofit/>
          </a:bodyPr>
          <a:lstStyle>
            <a:lvl1pPr>
              <a:buNone/>
              <a:defRPr sz="6615"/>
            </a:lvl1pPr>
          </a:lstStyle>
          <a:p>
            <a:pPr lvl="0"/>
            <a:r>
              <a:rPr lang="zh-CN" altLang="en-US" smtClean="0"/>
              <a:t>单击此处编辑标题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  <p:custDataLst>
              <p:tags r:id="rId3"/>
            </p:custDataLst>
          </p:nvPr>
        </p:nvSpPr>
        <p:spPr>
          <a:xfrm>
            <a:off x="1620024" y="6480107"/>
            <a:ext cx="16244883" cy="35640589"/>
          </a:xfrm>
        </p:spPr>
        <p:txBody>
          <a:bodyPr vert="eaVert" lIns="46800" tIns="46800" rIns="46800" bIns="46800"/>
          <a:lstStyle>
            <a:lvl1pPr marL="540385" indent="-540385">
              <a:spcAft>
                <a:spcPts val="1000"/>
              </a:spcAft>
              <a:defRPr spc="300"/>
            </a:lvl1pPr>
            <a:lvl2pPr marL="1620520" indent="-540385">
              <a:defRPr spc="300"/>
            </a:lvl2pPr>
            <a:lvl3pPr marL="2700020" indent="-540385">
              <a:defRPr spc="300"/>
            </a:lvl3pPr>
            <a:lvl4pPr marL="3780155" indent="-540385">
              <a:defRPr spc="300"/>
            </a:lvl4pPr>
            <a:lvl5pPr marL="4860290" indent="-540385">
              <a:defRPr spc="300"/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8" Type="http://schemas.openxmlformats.org/officeDocument/2006/relationships/theme" Target="../theme/theme1.xml"/><Relationship Id="rId17" Type="http://schemas.openxmlformats.org/officeDocument/2006/relationships/tags" Target="../tags/tag62.xml"/><Relationship Id="rId16" Type="http://schemas.openxmlformats.org/officeDocument/2006/relationships/tags" Target="../tags/tag61.xml"/><Relationship Id="rId15" Type="http://schemas.openxmlformats.org/officeDocument/2006/relationships/tags" Target="../tags/tag60.xml"/><Relationship Id="rId14" Type="http://schemas.openxmlformats.org/officeDocument/2006/relationships/tags" Target="../tags/tag59.xml"/><Relationship Id="rId13" Type="http://schemas.openxmlformats.org/officeDocument/2006/relationships/tags" Target="../tags/tag58.xml"/><Relationship Id="rId12" Type="http://schemas.openxmlformats.org/officeDocument/2006/relationships/tags" Target="../tags/tag57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/>
            </a:gs>
            <a:gs pos="100000">
              <a:schemeClr val="bg2">
                <a:lumMod val="85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  <p:custDataLst>
              <p:tags r:id="rId12"/>
            </p:custDataLst>
          </p:nvPr>
        </p:nvSpPr>
        <p:spPr>
          <a:xfrm>
            <a:off x="1077890" y="4311567"/>
            <a:ext cx="19433905" cy="5000398"/>
          </a:xfrm>
          <a:prstGeom prst="rect">
            <a:avLst/>
          </a:prstGeom>
        </p:spPr>
        <p:txBody>
          <a:bodyPr vert="horz" lIns="90170" tIns="46990" rIns="90170" bIns="46990" rtlCol="0" anchor="ctr" anchorCtr="0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13"/>
            </p:custDataLst>
          </p:nvPr>
        </p:nvSpPr>
        <p:spPr>
          <a:xfrm>
            <a:off x="1077890" y="10562064"/>
            <a:ext cx="19433905" cy="33727172"/>
          </a:xfrm>
          <a:prstGeom prst="rect">
            <a:avLst/>
          </a:prstGeo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14"/>
            </p:custDataLst>
          </p:nvPr>
        </p:nvSpPr>
        <p:spPr>
          <a:xfrm>
            <a:off x="1084268" y="44748456"/>
            <a:ext cx="4783534" cy="224507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2365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15"/>
            </p:custDataLst>
          </p:nvPr>
        </p:nvSpPr>
        <p:spPr>
          <a:xfrm>
            <a:off x="7292232" y="44748456"/>
            <a:ext cx="7015850" cy="224507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2365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16"/>
            </p:custDataLst>
          </p:nvPr>
        </p:nvSpPr>
        <p:spPr>
          <a:xfrm>
            <a:off x="15728261" y="44748456"/>
            <a:ext cx="4783534" cy="224507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2365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  <p:custDataLst>
      <p:tags r:id="rId17"/>
    </p:custData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2159635" rtl="0" eaLnBrk="1" fontAlgn="auto" latinLnBrk="0" hangingPunct="1">
        <a:lnSpc>
          <a:spcPct val="100000"/>
        </a:lnSpc>
        <a:spcBef>
          <a:spcPct val="0"/>
        </a:spcBef>
        <a:buNone/>
        <a:defRPr sz="8505" b="1" u="none" strike="noStrike" kern="1200" cap="none" spc="300" normalizeH="0" baseline="0">
          <a:solidFill>
            <a:schemeClr val="tx1">
              <a:lumMod val="85000"/>
              <a:lumOff val="15000"/>
            </a:schemeClr>
          </a:solidFill>
          <a:uFillTx/>
          <a:latin typeface="+mj-lt"/>
          <a:ea typeface="+mj-ea"/>
          <a:cs typeface="+mj-cs"/>
        </a:defRPr>
      </a:lvl1pPr>
    </p:titleStyle>
    <p:bodyStyle>
      <a:lvl1pPr marL="540385" indent="-540385" algn="l" defTabSz="2159635" rtl="0" eaLnBrk="1" fontAlgn="auto" latinLnBrk="0" hangingPunct="1">
        <a:lnSpc>
          <a:spcPct val="130000"/>
        </a:lnSpc>
        <a:spcBef>
          <a:spcPct val="1000"/>
        </a:spcBef>
        <a:spcAft>
          <a:spcPts val="1000"/>
        </a:spcAft>
        <a:buFont typeface="Arial" panose="020B0604020202020204" pitchFamily="34" charset="0"/>
        <a:buChar char="●"/>
        <a:defRPr sz="4255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1pPr>
      <a:lvl2pPr marL="1620520" indent="-540385" algn="l" defTabSz="2159635" rtl="0" eaLnBrk="1" fontAlgn="auto" latinLnBrk="0" hangingPunct="1">
        <a:lnSpc>
          <a:spcPct val="120000"/>
        </a:lnSpc>
        <a:spcBef>
          <a:spcPct val="1000"/>
        </a:spcBef>
        <a:spcAft>
          <a:spcPts val="600"/>
        </a:spcAft>
        <a:buFont typeface="Arial" panose="020B0604020202020204" pitchFamily="34" charset="0"/>
        <a:buChar char="●"/>
        <a:tabLst>
          <a:tab pos="3802380" algn="l"/>
          <a:tab pos="3802380" algn="l"/>
          <a:tab pos="3802380" algn="l"/>
          <a:tab pos="3802380" algn="l"/>
        </a:tabLst>
        <a:defRPr sz="378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2pPr>
      <a:lvl3pPr marL="2700020" indent="-540385" algn="l" defTabSz="2159635" rtl="0" eaLnBrk="1" fontAlgn="auto" latinLnBrk="0" hangingPunct="1">
        <a:lnSpc>
          <a:spcPct val="120000"/>
        </a:lnSpc>
        <a:spcBef>
          <a:spcPct val="1000"/>
        </a:spcBef>
        <a:spcAft>
          <a:spcPts val="600"/>
        </a:spcAft>
        <a:buFont typeface="Arial" panose="020B0604020202020204" pitchFamily="34" charset="0"/>
        <a:buChar char="●"/>
        <a:defRPr sz="378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3pPr>
      <a:lvl4pPr marL="3780155" indent="-540385" algn="l" defTabSz="2159635" rtl="0" eaLnBrk="1" fontAlgn="auto" latinLnBrk="0" hangingPunct="1">
        <a:lnSpc>
          <a:spcPct val="120000"/>
        </a:lnSpc>
        <a:spcBef>
          <a:spcPct val="1000"/>
        </a:spcBef>
        <a:spcAft>
          <a:spcPts val="300"/>
        </a:spcAft>
        <a:buFont typeface="Wingdings" panose="05000000000000000000" charset="0"/>
        <a:buChar char=""/>
        <a:defRPr sz="331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4pPr>
      <a:lvl5pPr marL="4860290" indent="-540385" algn="l" defTabSz="2159635" rtl="0" eaLnBrk="1" fontAlgn="auto" latinLnBrk="0" hangingPunct="1">
        <a:lnSpc>
          <a:spcPct val="120000"/>
        </a:lnSpc>
        <a:spcBef>
          <a:spcPct val="1000"/>
        </a:spcBef>
        <a:spcAft>
          <a:spcPts val="300"/>
        </a:spcAft>
        <a:buFont typeface="Arial" panose="020B0604020202020204" pitchFamily="34" charset="0"/>
        <a:buChar char="•"/>
        <a:defRPr sz="331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5pPr>
      <a:lvl6pPr marL="5939790" indent="-540385" algn="l" defTabSz="2159635" rtl="0" eaLnBrk="1" latinLnBrk="0" hangingPunct="1">
        <a:lnSpc>
          <a:spcPct val="90000"/>
        </a:lnSpc>
        <a:spcBef>
          <a:spcPts val="1185"/>
        </a:spcBef>
        <a:buFont typeface="Arial" panose="020B0604020202020204" pitchFamily="34" charset="0"/>
        <a:buChar char="•"/>
        <a:defRPr sz="4255" kern="1200">
          <a:solidFill>
            <a:schemeClr val="tx1"/>
          </a:solidFill>
          <a:latin typeface="+mn-lt"/>
          <a:ea typeface="+mn-ea"/>
          <a:cs typeface="+mn-cs"/>
        </a:defRPr>
      </a:lvl6pPr>
      <a:lvl7pPr marL="7019925" indent="-540385" algn="l" defTabSz="2159635" rtl="0" eaLnBrk="1" latinLnBrk="0" hangingPunct="1">
        <a:lnSpc>
          <a:spcPct val="90000"/>
        </a:lnSpc>
        <a:spcBef>
          <a:spcPts val="1185"/>
        </a:spcBef>
        <a:buFont typeface="Arial" panose="020B0604020202020204" pitchFamily="34" charset="0"/>
        <a:buChar char="•"/>
        <a:defRPr sz="4255" kern="1200">
          <a:solidFill>
            <a:schemeClr val="tx1"/>
          </a:solidFill>
          <a:latin typeface="+mn-lt"/>
          <a:ea typeface="+mn-ea"/>
          <a:cs typeface="+mn-cs"/>
        </a:defRPr>
      </a:lvl7pPr>
      <a:lvl8pPr marL="8100060" indent="-540385" algn="l" defTabSz="2159635" rtl="0" eaLnBrk="1" latinLnBrk="0" hangingPunct="1">
        <a:lnSpc>
          <a:spcPct val="90000"/>
        </a:lnSpc>
        <a:spcBef>
          <a:spcPts val="1185"/>
        </a:spcBef>
        <a:buFont typeface="Arial" panose="020B0604020202020204" pitchFamily="34" charset="0"/>
        <a:buChar char="•"/>
        <a:defRPr sz="4255" kern="1200">
          <a:solidFill>
            <a:schemeClr val="tx1"/>
          </a:solidFill>
          <a:latin typeface="+mn-lt"/>
          <a:ea typeface="+mn-ea"/>
          <a:cs typeface="+mn-cs"/>
        </a:defRPr>
      </a:lvl8pPr>
      <a:lvl9pPr marL="9180195" indent="-540385" algn="l" defTabSz="2159635" rtl="0" eaLnBrk="1" latinLnBrk="0" hangingPunct="1">
        <a:lnSpc>
          <a:spcPct val="90000"/>
        </a:lnSpc>
        <a:spcBef>
          <a:spcPts val="1185"/>
        </a:spcBef>
        <a:buFont typeface="Arial" panose="020B0604020202020204" pitchFamily="34" charset="0"/>
        <a:buChar char="•"/>
        <a:defRPr sz="425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2159635" rtl="0" eaLnBrk="1" latinLnBrk="0" hangingPunct="1">
        <a:defRPr sz="4255" kern="1200">
          <a:solidFill>
            <a:schemeClr val="tx1"/>
          </a:solidFill>
          <a:latin typeface="+mn-lt"/>
          <a:ea typeface="+mn-ea"/>
          <a:cs typeface="+mn-cs"/>
        </a:defRPr>
      </a:lvl1pPr>
      <a:lvl2pPr marL="1080135" algn="l" defTabSz="2159635" rtl="0" eaLnBrk="1" latinLnBrk="0" hangingPunct="1">
        <a:defRPr sz="4255" kern="1200">
          <a:solidFill>
            <a:schemeClr val="tx1"/>
          </a:solidFill>
          <a:latin typeface="+mn-lt"/>
          <a:ea typeface="+mn-ea"/>
          <a:cs typeface="+mn-cs"/>
        </a:defRPr>
      </a:lvl2pPr>
      <a:lvl3pPr marL="2159635" algn="l" defTabSz="2159635" rtl="0" eaLnBrk="1" latinLnBrk="0" hangingPunct="1">
        <a:defRPr sz="4255" kern="1200">
          <a:solidFill>
            <a:schemeClr val="tx1"/>
          </a:solidFill>
          <a:latin typeface="+mn-lt"/>
          <a:ea typeface="+mn-ea"/>
          <a:cs typeface="+mn-cs"/>
        </a:defRPr>
      </a:lvl3pPr>
      <a:lvl4pPr marL="3239770" algn="l" defTabSz="2159635" rtl="0" eaLnBrk="1" latinLnBrk="0" hangingPunct="1">
        <a:defRPr sz="4255" kern="1200">
          <a:solidFill>
            <a:schemeClr val="tx1"/>
          </a:solidFill>
          <a:latin typeface="+mn-lt"/>
          <a:ea typeface="+mn-ea"/>
          <a:cs typeface="+mn-cs"/>
        </a:defRPr>
      </a:lvl4pPr>
      <a:lvl5pPr marL="4319905" algn="l" defTabSz="2159635" rtl="0" eaLnBrk="1" latinLnBrk="0" hangingPunct="1">
        <a:defRPr sz="4255" kern="1200">
          <a:solidFill>
            <a:schemeClr val="tx1"/>
          </a:solidFill>
          <a:latin typeface="+mn-lt"/>
          <a:ea typeface="+mn-ea"/>
          <a:cs typeface="+mn-cs"/>
        </a:defRPr>
      </a:lvl5pPr>
      <a:lvl6pPr marL="5400040" algn="l" defTabSz="2159635" rtl="0" eaLnBrk="1" latinLnBrk="0" hangingPunct="1">
        <a:defRPr sz="4255" kern="1200">
          <a:solidFill>
            <a:schemeClr val="tx1"/>
          </a:solidFill>
          <a:latin typeface="+mn-lt"/>
          <a:ea typeface="+mn-ea"/>
          <a:cs typeface="+mn-cs"/>
        </a:defRPr>
      </a:lvl6pPr>
      <a:lvl7pPr marL="6480175" algn="l" defTabSz="2159635" rtl="0" eaLnBrk="1" latinLnBrk="0" hangingPunct="1">
        <a:defRPr sz="4255" kern="1200">
          <a:solidFill>
            <a:schemeClr val="tx1"/>
          </a:solidFill>
          <a:latin typeface="+mn-lt"/>
          <a:ea typeface="+mn-ea"/>
          <a:cs typeface="+mn-cs"/>
        </a:defRPr>
      </a:lvl7pPr>
      <a:lvl8pPr marL="7560310" algn="l" defTabSz="2159635" rtl="0" eaLnBrk="1" latinLnBrk="0" hangingPunct="1">
        <a:defRPr sz="4255" kern="1200">
          <a:solidFill>
            <a:schemeClr val="tx1"/>
          </a:solidFill>
          <a:latin typeface="+mn-lt"/>
          <a:ea typeface="+mn-ea"/>
          <a:cs typeface="+mn-cs"/>
        </a:defRPr>
      </a:lvl8pPr>
      <a:lvl9pPr marL="8640445" algn="l" defTabSz="2159635" rtl="0" eaLnBrk="1" latinLnBrk="0" hangingPunct="1">
        <a:defRPr sz="425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1.xml"/><Relationship Id="rId4" Type="http://schemas.openxmlformats.org/officeDocument/2006/relationships/tags" Target="../tags/tag66.xml"/><Relationship Id="rId3" Type="http://schemas.openxmlformats.org/officeDocument/2006/relationships/tags" Target="../tags/tag65.xml"/><Relationship Id="rId2" Type="http://schemas.openxmlformats.org/officeDocument/2006/relationships/tags" Target="../tags/tag64.xml"/><Relationship Id="rId1" Type="http://schemas.openxmlformats.org/officeDocument/2006/relationships/tags" Target="../tags/tag6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/>
          </p:cNvSpPr>
          <p:nvPr>
            <p:ph type="ctrTitle"/>
            <p:custDataLst>
              <p:tags r:id="rId1"/>
            </p:custDataLst>
          </p:nvPr>
        </p:nvSpPr>
        <p:spPr>
          <a:xfrm>
            <a:off x="440055" y="4251960"/>
            <a:ext cx="20968970" cy="963930"/>
          </a:xfrm>
        </p:spPr>
        <p:txBody>
          <a:bodyPr vert="horz" wrap="square" lIns="479999" tIns="239999" rIns="479999" bIns="239999" anchor="ctr" anchorCtr="0">
            <a:normAutofit fontScale="90000"/>
          </a:bodyPr>
          <a:p>
            <a:pPr marL="0" indent="0" eaLnBrk="1" hangingPunct="1">
              <a:buClrTx/>
              <a:buSzTx/>
              <a:buFontTx/>
            </a:pPr>
            <a:br>
              <a:rPr lang="zh-CN" altLang="zh-CN" sz="7000" b="1" dirty="0">
                <a:latin typeface="Times New Roman" panose="02020603050405020304" pitchFamily="18" charset="0"/>
                <a:sym typeface="Times New Roman" panose="02020603050405020304" pitchFamily="18" charset="0"/>
              </a:rPr>
            </a:br>
            <a:br>
              <a:rPr lang="zh-CN" altLang="zh-CN" sz="7000" b="1" dirty="0">
                <a:latin typeface="Times New Roman" panose="02020603050405020304" pitchFamily="18" charset="0"/>
                <a:sym typeface="Times New Roman" panose="02020603050405020304" pitchFamily="18" charset="0"/>
              </a:rPr>
            </a:br>
            <a:r>
              <a:rPr lang="zh-CN" altLang="zh-CN" sz="4400" b="1" dirty="0">
                <a:latin typeface="Times New Roman" panose="02020603050405020304" pitchFamily="18" charset="0"/>
                <a:sym typeface="Times New Roman" panose="02020603050405020304" pitchFamily="18" charset="0"/>
              </a:rPr>
              <a:t>（微软雅黑标题</a:t>
            </a:r>
            <a:r>
              <a:rPr lang="en-US" altLang="zh-CN" sz="4400" b="1" dirty="0">
                <a:latin typeface="Times New Roman" panose="02020603050405020304" pitchFamily="18" charset="0"/>
                <a:sym typeface="Times New Roman" panose="02020603050405020304" pitchFamily="18" charset="0"/>
              </a:rPr>
              <a:t> 36</a:t>
            </a:r>
            <a:r>
              <a:rPr lang="zh-CN" altLang="en-US" sz="4400" b="1" dirty="0">
                <a:latin typeface="Times New Roman" panose="02020603050405020304" pitchFamily="18" charset="0"/>
                <a:sym typeface="Times New Roman" panose="02020603050405020304" pitchFamily="18" charset="0"/>
              </a:rPr>
              <a:t>号</a:t>
            </a:r>
            <a:r>
              <a:rPr lang="zh-CN" altLang="zh-CN" sz="4400" b="1" dirty="0">
                <a:latin typeface="Times New Roman" panose="02020603050405020304" pitchFamily="18" charset="0"/>
                <a:sym typeface="Times New Roman" panose="02020603050405020304" pitchFamily="18" charset="0"/>
              </a:rPr>
              <a:t>）博士生：</a:t>
            </a:r>
            <a:r>
              <a:rPr lang="en-US" altLang="zh-CN" sz="4400" b="1" dirty="0">
                <a:latin typeface="Times New Roman" panose="02020603050405020304" pitchFamily="18" charset="0"/>
                <a:sym typeface="Times New Roman" panose="02020603050405020304" pitchFamily="18" charset="0"/>
              </a:rPr>
              <a:t>**</a:t>
            </a:r>
            <a:r>
              <a:rPr lang="zh-CN" altLang="zh-CN" sz="4400" b="1" dirty="0">
                <a:latin typeface="Times New Roman" panose="02020603050405020304" pitchFamily="18" charset="0"/>
                <a:sym typeface="Times New Roman" panose="02020603050405020304" pitchFamily="18" charset="0"/>
              </a:rPr>
              <a:t>     指导老师：</a:t>
            </a:r>
            <a:r>
              <a:rPr lang="en-US" altLang="zh-CN" sz="4400" b="1" dirty="0">
                <a:latin typeface="Times New Roman" panose="02020603050405020304" pitchFamily="18" charset="0"/>
                <a:sym typeface="Times New Roman" panose="02020603050405020304" pitchFamily="18" charset="0"/>
              </a:rPr>
              <a:t>****</a:t>
            </a:r>
            <a:r>
              <a:rPr lang="en-US" altLang="zh-CN" sz="4400" b="1" dirty="0">
                <a:latin typeface="Times New Roman" panose="02020603050405020304" pitchFamily="18" charset="0"/>
                <a:sym typeface="Times New Roman" panose="02020603050405020304" pitchFamily="18" charset="0"/>
              </a:rPr>
              <a:t>   </a:t>
            </a:r>
            <a:r>
              <a:rPr lang="zh-CN" sz="4400" b="1" dirty="0">
                <a:latin typeface="Times New Roman" panose="02020603050405020304" pitchFamily="18" charset="0"/>
                <a:sym typeface="Times New Roman" panose="02020603050405020304" pitchFamily="18" charset="0"/>
              </a:rPr>
              <a:t>单位：</a:t>
            </a:r>
            <a:r>
              <a:rPr lang="en-US" altLang="zh-CN" sz="4400" b="1" dirty="0">
                <a:latin typeface="Times New Roman" panose="02020603050405020304" pitchFamily="18" charset="0"/>
                <a:sym typeface="Times New Roman" panose="02020603050405020304" pitchFamily="18" charset="0"/>
              </a:rPr>
              <a:t>****</a:t>
            </a:r>
            <a:br>
              <a:rPr lang="zh-CN" altLang="zh-CN" sz="5300" b="1" dirty="0">
                <a:latin typeface="Times New Roman" panose="02020603050405020304" pitchFamily="18" charset="0"/>
                <a:sym typeface="Times New Roman" panose="02020603050405020304" pitchFamily="18" charset="0"/>
              </a:rPr>
            </a:br>
            <a:br>
              <a:rPr lang="zh-CN" altLang="zh-CN" sz="5300" b="1" dirty="0">
                <a:latin typeface="Times New Roman" panose="02020603050405020304" pitchFamily="18" charset="0"/>
                <a:sym typeface="Times New Roman" panose="02020603050405020304" pitchFamily="18" charset="0"/>
              </a:rPr>
            </a:br>
            <a:endParaRPr lang="zh-CN" altLang="zh-CN" sz="5300" b="1" dirty="0">
              <a:latin typeface="Times New Roman" panose="02020603050405020304" pitchFamily="18" charset="0"/>
              <a:sym typeface="Times New Roman" panose="02020603050405020304" pitchFamily="18" charset="0"/>
            </a:endParaRPr>
          </a:p>
        </p:txBody>
      </p:sp>
      <p:sp>
        <p:nvSpPr>
          <p:cNvPr id="2053" name="Text Box 5"/>
          <p:cNvSpPr/>
          <p:nvPr>
            <p:custDataLst>
              <p:tags r:id="rId2"/>
            </p:custDataLst>
          </p:nvPr>
        </p:nvSpPr>
        <p:spPr>
          <a:xfrm>
            <a:off x="3136900" y="1938020"/>
            <a:ext cx="16735425" cy="1494155"/>
          </a:xfrm>
          <a:prstGeom prst="rect">
            <a:avLst/>
          </a:prstGeom>
          <a:noFill/>
          <a:ln w="9525">
            <a:noFill/>
          </a:ln>
        </p:spPr>
        <p:txBody>
          <a:bodyPr wrap="square" lIns="479999" tIns="239999" rIns="479999" bIns="239999">
            <a:spAutoFit/>
          </a:bodyPr>
          <a:p>
            <a:pPr algn="ctr" eaLnBrk="1" hangingPunct="1"/>
            <a:r>
              <a:rPr lang="zh-CN" altLang="en-US" sz="6600" b="1" dirty="0">
                <a:latin typeface="黑体" panose="02010609060101010101" pitchFamily="49" charset="-122"/>
                <a:ea typeface="黑体" panose="02010609060101010101" pitchFamily="49" charset="-122"/>
                <a:sym typeface="Times New Roman" panose="02020603050405020304" pitchFamily="18" charset="0"/>
              </a:rPr>
              <a:t>论文题目：黑体</a:t>
            </a:r>
            <a:r>
              <a:rPr lang="en-US" altLang="zh-CN" sz="6600" b="1" dirty="0">
                <a:latin typeface="黑体" panose="02010609060101010101" pitchFamily="49" charset="-122"/>
                <a:ea typeface="黑体" panose="02010609060101010101" pitchFamily="49" charset="-122"/>
                <a:sym typeface="Times New Roman" panose="02020603050405020304" pitchFamily="18" charset="0"/>
              </a:rPr>
              <a:t>60</a:t>
            </a:r>
            <a:r>
              <a:rPr lang="zh-CN" altLang="en-US" sz="6600" b="1" dirty="0">
                <a:latin typeface="黑体" panose="02010609060101010101" pitchFamily="49" charset="-122"/>
                <a:ea typeface="黑体" panose="02010609060101010101" pitchFamily="49" charset="-122"/>
                <a:sym typeface="Times New Roman" panose="02020603050405020304" pitchFamily="18" charset="0"/>
              </a:rPr>
              <a:t>号字</a:t>
            </a:r>
            <a:endParaRPr lang="zh-CN" altLang="en-US" sz="6600" b="1" dirty="0">
              <a:latin typeface="黑体" panose="02010609060101010101" pitchFamily="49" charset="-122"/>
              <a:ea typeface="黑体" panose="02010609060101010101" pitchFamily="49" charset="-122"/>
              <a:sym typeface="Times New Roman" panose="02020603050405020304" pitchFamily="18" charset="0"/>
            </a:endParaRPr>
          </a:p>
        </p:txBody>
      </p:sp>
      <p:sp>
        <p:nvSpPr>
          <p:cNvPr id="2" name="Text Box 5"/>
          <p:cNvSpPr/>
          <p:nvPr>
            <p:custDataLst>
              <p:tags r:id="rId3"/>
            </p:custDataLst>
          </p:nvPr>
        </p:nvSpPr>
        <p:spPr>
          <a:xfrm>
            <a:off x="4236085" y="86360"/>
            <a:ext cx="13768705" cy="1032510"/>
          </a:xfrm>
          <a:prstGeom prst="rect">
            <a:avLst/>
          </a:prstGeom>
          <a:noFill/>
          <a:ln w="9525">
            <a:noFill/>
          </a:ln>
        </p:spPr>
        <p:txBody>
          <a:bodyPr wrap="square" lIns="479999" tIns="239999" rIns="479999" bIns="239999">
            <a:spAutoFit/>
          </a:bodyPr>
          <a:p>
            <a:pPr algn="dist" eaLnBrk="1" hangingPunct="1"/>
            <a:r>
              <a:rPr lang="zh-CN" sz="3600" b="1" dirty="0">
                <a:latin typeface="华文行楷" panose="02010800040101010101" charset="-122"/>
                <a:ea typeface="华文行楷" panose="02010800040101010101" charset="-122"/>
                <a:sym typeface="Times New Roman" panose="02020603050405020304" pitchFamily="18" charset="0"/>
              </a:rPr>
              <a:t>中国农科院兽医学博士研究生启航论坛</a:t>
            </a:r>
            <a:endParaRPr lang="zh-CN" sz="3600" b="1" dirty="0">
              <a:latin typeface="华文行楷" panose="02010800040101010101" charset="-122"/>
              <a:ea typeface="华文行楷" panose="02010800040101010101" charset="-122"/>
              <a:sym typeface="Times New Roman" panose="02020603050405020304" pitchFamily="18" charset="0"/>
            </a:endParaRPr>
          </a:p>
        </p:txBody>
      </p:sp>
    </p:spTree>
    <p:custDataLst>
      <p:tags r:id="rId4"/>
    </p:custDataLst>
  </p:cSld>
  <p:clrMapOvr>
    <a:masterClrMapping/>
  </p:clrMapOvr>
</p:sld>
</file>

<file path=ppt/tags/tag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2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3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4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4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5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176"/>
</p:tagLst>
</file>

<file path=ppt/tags/tag5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176"/>
</p:tagLst>
</file>

<file path=ppt/tags/tag5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6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2.xml><?xml version="1.0" encoding="utf-8"?>
<p:tagLst xmlns:p="http://schemas.openxmlformats.org/presentationml/2006/main">
  <p:tag name="KSO_WM_TEMPLATE_THUMBS_INDEX" val="1、4、7、12、13、14、15、16、17、18、20、24、25、28、33、36、40、43、44"/>
  <p:tag name="KSO_WM_TEMPLATE_SUBCATEGORY" val="19"/>
  <p:tag name="KSO_WM_TAG_VERSION" val="1.0"/>
  <p:tag name="KSO_WM_BEAUTIFY_FLAG" val="#wm#"/>
  <p:tag name="KSO_WM_TEMPLATE_CATEGORY" val="custom"/>
  <p:tag name="KSO_WM_TEMPLATE_INDEX" val="20205176"/>
  <p:tag name="KSO_WM_TEMPLATE_MASTER_TYPE" val="0"/>
  <p:tag name="KSO_WM_TEMPLATE_COLOR_TYPE" val="1"/>
  <p:tag name="KSO_WM_UNIT_SHOW_EDIT_AREA_INDICATION" val="1"/>
</p:tagLst>
</file>

<file path=ppt/tags/tag63.xml><?xml version="1.0" encoding="utf-8"?>
<p:tagLst xmlns:p="http://schemas.openxmlformats.org/presentationml/2006/main">
  <p:tag name="KSO_WM_BEAUTIFY_FLAG" val=""/>
</p:tagLst>
</file>

<file path=ppt/tags/tag64.xml><?xml version="1.0" encoding="utf-8"?>
<p:tagLst xmlns:p="http://schemas.openxmlformats.org/presentationml/2006/main">
  <p:tag name="KSO_WM_BEAUTIFY_FLAG" val=""/>
</p:tagLst>
</file>

<file path=ppt/tags/tag65.xml><?xml version="1.0" encoding="utf-8"?>
<p:tagLst xmlns:p="http://schemas.openxmlformats.org/presentationml/2006/main">
  <p:tag name="KSO_WM_BEAUTIFY_FLAG" val=""/>
</p:tagLst>
</file>

<file path=ppt/tags/tag66.xml><?xml version="1.0" encoding="utf-8"?>
<p:tagLst xmlns:p="http://schemas.openxmlformats.org/presentationml/2006/main">
  <p:tag name="KSO_WM_SLIDE_ID" val="custom20205176_1"/>
  <p:tag name="KSO_WM_TEMPLATE_SUBCATEGORY" val="19"/>
  <p:tag name="KSO_WM_TEMPLATE_MASTER_TYPE" val="0"/>
  <p:tag name="KSO_WM_TEMPLATE_COLOR_TYPE" val="1"/>
  <p:tag name="KSO_WM_SLIDE_TYPE" val="title"/>
  <p:tag name="KSO_WM_SLIDE_SUBTYPE" val="defaultBlank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205176"/>
  <p:tag name="KSO_WM_SLIDE_LAYOUT" val="a_b"/>
  <p:tag name="KSO_WM_SLIDE_LAYOUT_CNT" val="1_1"/>
  <p:tag name="KSO_WM_UNIT_SHOW_EDIT_AREA_INDICATION" val="1"/>
  <p:tag name="KSO_WM_TEMPLATE_THUMBS_INDEX" val="1、4、7、12、13、14、15、16、17、18、20、24、25、28、33、36、40、43、44"/>
</p:tagLst>
</file>

<file path=ppt/tags/tag67.xml><?xml version="1.0" encoding="utf-8"?>
<p:tagLst xmlns:p="http://schemas.openxmlformats.org/presentationml/2006/main">
  <p:tag name="COMMONDATA" val="eyJoZGlkIjoiMzhkMDQ0NzFiZjAwNjBkMjFiYzAxN2I0Mjc0MTdlZDAifQ=="/>
  <p:tag name="KSO_WPP_MARK_KEY" val="02e9d09e-3570-4275-8161-25945db82048"/>
</p:tagLst>
</file>

<file path=ppt/tags/tag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heme/theme1.xml><?xml version="1.0" encoding="utf-8"?>
<a:theme xmlns:a="http://schemas.openxmlformats.org/drawingml/2006/main" name="Office 主题​​">
  <a:themeElements>
    <a:clrScheme name="新版空白演示配色">
      <a:dk1>
        <a:srgbClr val="000000"/>
      </a:dk1>
      <a:lt1>
        <a:srgbClr val="FFFFFF"/>
      </a:lt1>
      <a:dk2>
        <a:srgbClr val="0F1423"/>
      </a:dk2>
      <a:lt2>
        <a:srgbClr val="FFFFFF"/>
      </a:lt2>
      <a:accent1>
        <a:srgbClr val="6096E6"/>
      </a:accent1>
      <a:accent2>
        <a:srgbClr val="58B6E5"/>
      </a:accent2>
      <a:accent3>
        <a:srgbClr val="56CA95"/>
      </a:accent3>
      <a:accent4>
        <a:srgbClr val="FFBA55"/>
      </a:accent4>
      <a:accent5>
        <a:srgbClr val="F18870"/>
      </a:accent5>
      <a:accent6>
        <a:srgbClr val="EC5F74"/>
      </a:accent6>
      <a:hlink>
        <a:srgbClr val="0563C1"/>
      </a:hlink>
      <a:folHlink>
        <a:srgbClr val="954D72"/>
      </a:folHlink>
    </a:clrScheme>
    <a:fontScheme name="自定义 9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/>
            </a:gs>
            <a:gs pos="100000">
              <a:schemeClr val="phClr">
                <a:lumMod val="85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74</Words>
  <Application>WPS 演示</Application>
  <PresentationFormat>宽屏</PresentationFormat>
  <Paragraphs>6</Paragraphs>
  <Slides>1</Slides>
  <Notes>4</Notes>
  <HiddenSlides>0</HiddenSlides>
  <MMClips>0</MMClips>
  <ScaleCrop>false</ScaleCrop>
  <HeadingPairs>
    <vt:vector size="6" baseType="variant">
      <vt:variant>
        <vt:lpstr>已用的字体</vt:lpstr>
      </vt:variant>
      <vt:variant>
        <vt:i4>10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12" baseType="lpstr">
      <vt:lpstr>Arial</vt:lpstr>
      <vt:lpstr>宋体</vt:lpstr>
      <vt:lpstr>Wingdings</vt:lpstr>
      <vt:lpstr>Wingdings</vt:lpstr>
      <vt:lpstr>Times New Roman</vt:lpstr>
      <vt:lpstr>黑体</vt:lpstr>
      <vt:lpstr>华文行楷</vt:lpstr>
      <vt:lpstr>微软雅黑</vt:lpstr>
      <vt:lpstr>Arial Unicode MS</vt:lpstr>
      <vt:lpstr>Calibri</vt:lpstr>
      <vt:lpstr>Office 主题​​</vt:lpstr>
      <vt:lpstr>  （微软雅黑标题 36号）博士生：**     指导老师：****   单位：****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邓彦莉</cp:lastModifiedBy>
  <cp:revision>189</cp:revision>
  <dcterms:created xsi:type="dcterms:W3CDTF">2019-06-19T02:08:00Z</dcterms:created>
  <dcterms:modified xsi:type="dcterms:W3CDTF">2023-05-23T06:39:31Z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2052-11.1.0.14309</vt:lpwstr>
  </property>
  <property fmtid="{D5CDD505-2E9C-101B-9397-08002B2CF9AE}" pid="3" name="ICV">
    <vt:lpwstr>78F5B9308BED4E4EB576D8AFB1C13330_13</vt:lpwstr>
  </property>
</Properties>
</file>